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9" r:id="rId2"/>
    <p:sldId id="380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DF9FC3-0E8A-4423-AF2E-ED21FD305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7329A2-FE4A-4A54-87E9-14F9D64AB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DD5F2D-1800-4A68-9CEB-6B46E4BD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F2EA-C8BD-42DE-A718-3CC290FC10DD}" type="datetimeFigureOut">
              <a:rPr lang="fr-CA" smtClean="0"/>
              <a:t>2025-06-02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1C379B-939E-46B3-8ECB-B06B79C5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FBA33F-76E5-4C74-906F-CF8490C6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31D-7716-430B-B0EF-B13D43ED48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241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5DB3B-BC47-43FD-9843-47C2F6F5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927442-BAAF-4126-93A8-B102079F9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D1756E-FE7B-43C4-8593-DA81AC7E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F2EA-C8BD-42DE-A718-3CC290FC10DD}" type="datetimeFigureOut">
              <a:rPr lang="fr-CA" smtClean="0"/>
              <a:t>2025-06-02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776292-8B7D-4433-8A9F-A877745E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1E525E-3097-4CCC-B2DB-26914956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31D-7716-430B-B0EF-B13D43ED48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277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417C111-2FAF-4124-AC70-A6CC36742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B593C1-7CAD-4071-BC97-14E9B4503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C0949C-BF47-42E4-855B-9A1AD618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F2EA-C8BD-42DE-A718-3CC290FC10DD}" type="datetimeFigureOut">
              <a:rPr lang="fr-CA" smtClean="0"/>
              <a:t>2025-06-02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4A068D-596C-42A7-BA71-F26FDBBD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D45A85-960A-46AA-83F2-7BF63E28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31D-7716-430B-B0EF-B13D43ED48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147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41A1E1-A94E-4D36-802C-F041093E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CA7ABA-4B16-4CDB-9358-92815EB4F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F4820A-90E5-4D36-A5FE-BE580CA1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F2EA-C8BD-42DE-A718-3CC290FC10DD}" type="datetimeFigureOut">
              <a:rPr lang="fr-CA" smtClean="0"/>
              <a:t>2025-06-02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3E3622-1265-4BB9-BAB9-EB2197D6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3D91E8-5159-4A05-A6EE-49564D22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31D-7716-430B-B0EF-B13D43ED48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257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92237-AC63-4F71-956A-587F4401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D31B08-F657-42EC-860F-982455544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C36C20-0435-4A8D-9AE9-B33440D2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F2EA-C8BD-42DE-A718-3CC290FC10DD}" type="datetimeFigureOut">
              <a:rPr lang="fr-CA" smtClean="0"/>
              <a:t>2025-06-02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791A33-4833-478A-8FF7-19A32B3C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07553-B99A-47B0-8C6B-014A688D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31D-7716-430B-B0EF-B13D43ED48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8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CC19C2-83CA-414F-8399-31C11815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93B19B-493F-4779-BA6E-EF070114E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B5E0B8-8507-4B19-801A-A32799499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87AE65-816F-4D56-88C5-00C24F46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F2EA-C8BD-42DE-A718-3CC290FC10DD}" type="datetimeFigureOut">
              <a:rPr lang="fr-CA" smtClean="0"/>
              <a:t>2025-06-02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8BF188-2B58-409F-9A62-B5B9A7D5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729E9E-1035-4FBC-8CDB-0FBE4AB3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31D-7716-430B-B0EF-B13D43ED48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566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79B8E-1E90-425D-BFC6-DBAC2A50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ED631B-09FC-459B-93E3-4D0025D26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4A524C-38FC-42BC-B217-B52674B1C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3EE58D-930F-4557-8465-B9841748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C01707-2E18-428D-8DAA-56D9FC6A2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3375EF8-6245-4E48-BDC1-449758FE2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F2EA-C8BD-42DE-A718-3CC290FC10DD}" type="datetimeFigureOut">
              <a:rPr lang="fr-CA" smtClean="0"/>
              <a:t>2025-06-02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8D305E-AF4F-424C-8A6F-C562C0EF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C703F6-1D62-4046-B5A8-EC6180A8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31D-7716-430B-B0EF-B13D43ED48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435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EEC8B-8624-4E45-AC23-FE50DDB4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9E9B96-5F37-42AD-B96E-B23CFA97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F2EA-C8BD-42DE-A718-3CC290FC10DD}" type="datetimeFigureOut">
              <a:rPr lang="fr-CA" smtClean="0"/>
              <a:t>2025-06-02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308AA3-4F3C-4AB2-882F-181128B0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25AD93-15B1-4627-B2A3-9F37819E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31D-7716-430B-B0EF-B13D43ED48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379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69F8335-50FE-4529-9CCD-7EEDF7FC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F2EA-C8BD-42DE-A718-3CC290FC10DD}" type="datetimeFigureOut">
              <a:rPr lang="fr-CA" smtClean="0"/>
              <a:t>2025-06-02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4885D5-DF50-48BC-85D2-5ACB603F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74FCC5-BF9D-4139-9A65-8EC24C65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31D-7716-430B-B0EF-B13D43ED48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981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69AC7-8480-4A16-92A4-CFACA085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E29E75-29FE-4190-951F-8204C202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E62A5F-52FD-4DC2-A710-53083D691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FAE75B-660F-4739-B27B-2B2B4E36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F2EA-C8BD-42DE-A718-3CC290FC10DD}" type="datetimeFigureOut">
              <a:rPr lang="fr-CA" smtClean="0"/>
              <a:t>2025-06-02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06BAFA-2879-46B1-9519-22506445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ADA53A-4DAE-4BFD-B428-0DDF658B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31D-7716-430B-B0EF-B13D43ED48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180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64C1D-CA55-4342-8F64-E3720976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B65DA2-2B57-4CCC-8DD1-44FBFAA52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5279E9-D471-402E-ACC1-C940FFF75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537A61-1479-4CCB-97C1-EE98CC52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F2EA-C8BD-42DE-A718-3CC290FC10DD}" type="datetimeFigureOut">
              <a:rPr lang="fr-CA" smtClean="0"/>
              <a:t>2025-06-02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166550-517C-49D3-B3AB-23D468A9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467575-7578-4B48-8068-F4C2144D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31D-7716-430B-B0EF-B13D43ED48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808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1CE7A7-69A7-441E-B7D0-F7A154BC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CA15A6-021B-4C27-896B-3115BD903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92DE1F-C09D-4A0D-AD28-C809CED79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F2EA-C8BD-42DE-A718-3CC290FC10DD}" type="datetimeFigureOut">
              <a:rPr lang="fr-CA" smtClean="0"/>
              <a:t>2025-06-02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B063B3-8F84-430E-9BBB-F32D72872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BC04EC-920B-49CE-B524-ECC734F98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7231D-7716-430B-B0EF-B13D43ED48F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773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microsoft.com/office/2007/relationships/hdphoto" Target="../media/hdphoto1.wdp"/><Relationship Id="rId47" Type="http://schemas.openxmlformats.org/officeDocument/2006/relationships/image" Target="../media/image4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jpe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4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9" Type="http://schemas.openxmlformats.org/officeDocument/2006/relationships/image" Target="../media/image82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7" Type="http://schemas.openxmlformats.org/officeDocument/2006/relationships/image" Target="../media/image2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2" Type="http://schemas.openxmlformats.org/officeDocument/2006/relationships/image" Target="../media/image47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4.jpe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5" Type="http://schemas.openxmlformats.org/officeDocument/2006/relationships/image" Target="../media/image50.png"/><Relationship Id="rId15" Type="http://schemas.openxmlformats.org/officeDocument/2006/relationships/image" Target="../media/image58.jpe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Relationship Id="rId14" Type="http://schemas.openxmlformats.org/officeDocument/2006/relationships/image" Target="../media/image57.jpe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8" Type="http://schemas.openxmlformats.org/officeDocument/2006/relationships/image" Target="../media/image51.png"/><Relationship Id="rId3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BC9D75E-0A03-4DF0-BED4-6F2BFBCF7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234" y="157163"/>
            <a:ext cx="1260000" cy="126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503D461-ACA6-4E8D-BB7B-FC895A824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0" y="157163"/>
            <a:ext cx="1260000" cy="12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ECF50E-45D8-4F2D-9E7F-99BB95D1D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36" y="157163"/>
            <a:ext cx="1260000" cy="126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61D63C-6B7C-4C86-A276-833E9D6C1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70" y="157163"/>
            <a:ext cx="1260000" cy="126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AE948F2-43AD-4281-9BC6-E8FCFF176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04" y="157163"/>
            <a:ext cx="1260000" cy="126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8BC578F-AF0C-40BD-A7B0-4683C2AF8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38" y="157163"/>
            <a:ext cx="1260000" cy="126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F9EEEE0-7E3D-4AE3-AE52-774CB6BB8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72" y="157163"/>
            <a:ext cx="1260000" cy="126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60BC883-0F99-4AEF-BC79-3D7D25F56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06" y="157163"/>
            <a:ext cx="1260000" cy="126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5B2BBB7-37BF-4D40-971D-BFFFE66725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985" y="157163"/>
            <a:ext cx="1260000" cy="126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85B1176-4624-4AA6-BBEB-4281986736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234" y="1474913"/>
            <a:ext cx="1260000" cy="126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DD1ACDF-EDA1-4A3D-9459-63C42D91EA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87" y="1476417"/>
            <a:ext cx="1260000" cy="1260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40AF5BA-F070-4DF2-9D1A-BEBB415C11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70" y="2797216"/>
            <a:ext cx="1260000" cy="1260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0E38EDE-5D92-4EE3-B68D-4228CA3C7C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04" y="2793363"/>
            <a:ext cx="1260000" cy="1260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ABEBB9D-4FB4-48F8-AF9D-AC7CA405C4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19" y="2793363"/>
            <a:ext cx="1260000" cy="1260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ADD6372D-5FCA-422B-B5DB-50242860D6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72" y="2793363"/>
            <a:ext cx="1260000" cy="1260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50800D48-5139-4A55-9801-71825E6F3F7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06" y="2793363"/>
            <a:ext cx="1260000" cy="1260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D816BF1-43C0-4E22-BF89-D2071DEF44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70" y="1470001"/>
            <a:ext cx="1260000" cy="1260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AC774959-B649-40B2-B246-7F0C551C24B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72" y="1474913"/>
            <a:ext cx="1260000" cy="126000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B1A47BF-9C80-4EFF-8ACB-1CF86E2FDC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19" y="1470001"/>
            <a:ext cx="1260000" cy="1260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8AD8BE23-58FE-4883-91F8-DA0C622AD6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10" y="4109230"/>
            <a:ext cx="1260000" cy="1260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DD37A962-43ED-4928-9FF7-8B7E44893D4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06" y="1474913"/>
            <a:ext cx="1260000" cy="12600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098B59C7-5C0B-4557-ADD4-17A1312F06C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0" y="5425097"/>
            <a:ext cx="1260000" cy="1260000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137691A5-0198-4E6F-9613-EB962381280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0" y="4109230"/>
            <a:ext cx="1260000" cy="1260000"/>
          </a:xfrm>
          <a:prstGeom prst="rect">
            <a:avLst/>
          </a:prstGeom>
        </p:spPr>
      </p:pic>
      <p:pic>
        <p:nvPicPr>
          <p:cNvPr id="20" name="Image 19" descr="Une image contenant logo, symbole, clipart, Graphique&#10;&#10;Le contenu généré par l’IA peut être incorrect.">
            <a:extLst>
              <a:ext uri="{FF2B5EF4-FFF2-40B4-BE49-F238E27FC236}">
                <a16:creationId xmlns:a16="http://schemas.microsoft.com/office/drawing/2014/main" id="{8A6F5A1D-6ECF-2AF3-1134-C4067984F21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42503" y="4105527"/>
            <a:ext cx="1265883" cy="1267327"/>
          </a:xfrm>
          <a:prstGeom prst="rect">
            <a:avLst/>
          </a:prstGeom>
        </p:spPr>
      </p:pic>
      <p:pic>
        <p:nvPicPr>
          <p:cNvPr id="22" name="Image 21" descr="Une image contenant clipart, émoticône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D39211BF-3A76-1589-08F7-59DECCD0B89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19029" y="4105527"/>
            <a:ext cx="1265883" cy="1267327"/>
          </a:xfrm>
          <a:prstGeom prst="rect">
            <a:avLst/>
          </a:prstGeom>
        </p:spPr>
      </p:pic>
      <p:pic>
        <p:nvPicPr>
          <p:cNvPr id="24" name="Image 23" descr="Une image contenant Graphique, logo, clipart, symbole&#10;&#10;Le contenu généré par l’IA peut être incorrect.">
            <a:extLst>
              <a:ext uri="{FF2B5EF4-FFF2-40B4-BE49-F238E27FC236}">
                <a16:creationId xmlns:a16="http://schemas.microsoft.com/office/drawing/2014/main" id="{EBF8AE2D-D668-C6ED-1C10-AAC453F2217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95556" y="5428999"/>
            <a:ext cx="1265883" cy="1267327"/>
          </a:xfrm>
          <a:prstGeom prst="rect">
            <a:avLst/>
          </a:prstGeom>
        </p:spPr>
      </p:pic>
      <p:pic>
        <p:nvPicPr>
          <p:cNvPr id="30" name="Image 29" descr="Une image contenant cercle, clipart, illustration, conception&#10;&#10;Le contenu généré par l’IA peut être incorrect.">
            <a:extLst>
              <a:ext uri="{FF2B5EF4-FFF2-40B4-BE49-F238E27FC236}">
                <a16:creationId xmlns:a16="http://schemas.microsoft.com/office/drawing/2014/main" id="{E8C8D626-5C14-B7F7-2B03-431AC243600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765977" y="2792079"/>
            <a:ext cx="1265883" cy="1267327"/>
          </a:xfrm>
          <a:prstGeom prst="rect">
            <a:avLst/>
          </a:prstGeom>
        </p:spPr>
      </p:pic>
      <p:pic>
        <p:nvPicPr>
          <p:cNvPr id="34" name="Image 33" descr="Une image contenant symbole, logo, Police, conception&#10;&#10;Le contenu généré par l’IA peut être incorrect.">
            <a:extLst>
              <a:ext uri="{FF2B5EF4-FFF2-40B4-BE49-F238E27FC236}">
                <a16:creationId xmlns:a16="http://schemas.microsoft.com/office/drawing/2014/main" id="{74FADC41-8740-6BCE-DBFB-CE5B49417C6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42503" y="5429000"/>
            <a:ext cx="1265883" cy="1267327"/>
          </a:xfrm>
          <a:prstGeom prst="rect">
            <a:avLst/>
          </a:prstGeom>
        </p:spPr>
      </p:pic>
      <p:pic>
        <p:nvPicPr>
          <p:cNvPr id="36" name="Image 35" descr="Une image contenant fruit, clipart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DB7CDC8-65D2-4A57-C901-D09788C1FCC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19029" y="2782052"/>
            <a:ext cx="1265883" cy="1267327"/>
          </a:xfrm>
          <a:prstGeom prst="rect">
            <a:avLst/>
          </a:prstGeom>
        </p:spPr>
      </p:pic>
      <p:pic>
        <p:nvPicPr>
          <p:cNvPr id="38" name="Image 37" descr="Une image contenant fruit, clipart, illustration&#10;&#10;Le contenu généré par l’IA peut être incorrect.">
            <a:extLst>
              <a:ext uri="{FF2B5EF4-FFF2-40B4-BE49-F238E27FC236}">
                <a16:creationId xmlns:a16="http://schemas.microsoft.com/office/drawing/2014/main" id="{12AA47AA-9478-7DF9-C3A0-4D83FBCE75A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442503" y="2782053"/>
            <a:ext cx="1265883" cy="1267327"/>
          </a:xfrm>
          <a:prstGeom prst="rect">
            <a:avLst/>
          </a:prstGeom>
        </p:spPr>
      </p:pic>
      <p:pic>
        <p:nvPicPr>
          <p:cNvPr id="40" name="Image 39" descr="Une image contenant clipart, dessin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2893E61C-D5AB-3C0A-DB09-5C3B2243DE7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95556" y="4105526"/>
            <a:ext cx="1265883" cy="1267327"/>
          </a:xfrm>
          <a:prstGeom prst="rect">
            <a:avLst/>
          </a:prstGeom>
        </p:spPr>
      </p:pic>
      <p:pic>
        <p:nvPicPr>
          <p:cNvPr id="42" name="Image 41" descr="Une image contenant clipart, émoticône, smiley, illustration&#10;&#10;Le contenu généré par l’IA peut être incorrect.">
            <a:extLst>
              <a:ext uri="{FF2B5EF4-FFF2-40B4-BE49-F238E27FC236}">
                <a16:creationId xmlns:a16="http://schemas.microsoft.com/office/drawing/2014/main" id="{5CF2CCD8-1186-6CFE-0A4F-F777298716E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462056" y="4107991"/>
            <a:ext cx="1265883" cy="1267327"/>
          </a:xfrm>
          <a:prstGeom prst="rect">
            <a:avLst/>
          </a:prstGeom>
        </p:spPr>
      </p:pic>
      <p:pic>
        <p:nvPicPr>
          <p:cNvPr id="44" name="Image 43" descr="Une image contenant clipart, Graphique, graphisme, illustration&#10;&#10;Le contenu généré par l’IA peut être incorrect.">
            <a:extLst>
              <a:ext uri="{FF2B5EF4-FFF2-40B4-BE49-F238E27FC236}">
                <a16:creationId xmlns:a16="http://schemas.microsoft.com/office/drawing/2014/main" id="{93687EA4-EC3A-59DC-759A-79C549B7469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138583" y="4105526"/>
            <a:ext cx="1265883" cy="1267327"/>
          </a:xfrm>
          <a:prstGeom prst="rect">
            <a:avLst/>
          </a:prstGeom>
        </p:spPr>
      </p:pic>
      <p:grpSp>
        <p:nvGrpSpPr>
          <p:cNvPr id="56" name="Groupe 55">
            <a:extLst>
              <a:ext uri="{FF2B5EF4-FFF2-40B4-BE49-F238E27FC236}">
                <a16:creationId xmlns:a16="http://schemas.microsoft.com/office/drawing/2014/main" id="{6802F005-B340-8244-7DD5-71844D1CD50B}"/>
              </a:ext>
            </a:extLst>
          </p:cNvPr>
          <p:cNvGrpSpPr/>
          <p:nvPr/>
        </p:nvGrpSpPr>
        <p:grpSpPr>
          <a:xfrm>
            <a:off x="5467570" y="5424488"/>
            <a:ext cx="1276350" cy="1276350"/>
            <a:chOff x="3973930" y="5267325"/>
            <a:chExt cx="1276350" cy="1276350"/>
          </a:xfrm>
        </p:grpSpPr>
        <p:pic>
          <p:nvPicPr>
            <p:cNvPr id="52" name="Image 51" descr="Une image contenant cercle, Caractère coloré, Graphique, conception&#10;&#10;Le contenu généré par l’IA peut être incorrect.">
              <a:extLst>
                <a:ext uri="{FF2B5EF4-FFF2-40B4-BE49-F238E27FC236}">
                  <a16:creationId xmlns:a16="http://schemas.microsoft.com/office/drawing/2014/main" id="{6AB71A0F-B14C-3475-A4BF-CE94AFBC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973930" y="5267325"/>
              <a:ext cx="1276350" cy="1276350"/>
            </a:xfrm>
            <a:prstGeom prst="rect">
              <a:avLst/>
            </a:prstGeom>
          </p:spPr>
        </p:pic>
        <p:sp>
          <p:nvSpPr>
            <p:cNvPr id="54" name="Interdiction 53">
              <a:extLst>
                <a:ext uri="{FF2B5EF4-FFF2-40B4-BE49-F238E27FC236}">
                  <a16:creationId xmlns:a16="http://schemas.microsoft.com/office/drawing/2014/main" id="{4D409EC9-06B9-7E46-2562-8600D969FF56}"/>
                </a:ext>
              </a:extLst>
            </p:cNvPr>
            <p:cNvSpPr/>
            <p:nvPr/>
          </p:nvSpPr>
          <p:spPr>
            <a:xfrm>
              <a:off x="4131302" y="5355090"/>
              <a:ext cx="947313" cy="947313"/>
            </a:xfrm>
            <a:prstGeom prst="noSmoking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58" name="Image 57" descr="Une image contenant texte, clipart, dessin humoristique, émoticône&#10;&#10;Le contenu généré par l’IA peut être incorrect.">
            <a:extLst>
              <a:ext uri="{FF2B5EF4-FFF2-40B4-BE49-F238E27FC236}">
                <a16:creationId xmlns:a16="http://schemas.microsoft.com/office/drawing/2014/main" id="{320FA857-A125-7561-5948-F21F9E88141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138582" y="5428999"/>
            <a:ext cx="1265883" cy="1267327"/>
          </a:xfrm>
          <a:prstGeom prst="rect">
            <a:avLst/>
          </a:prstGeom>
        </p:spPr>
      </p:pic>
      <p:pic>
        <p:nvPicPr>
          <p:cNvPr id="6" name="Picture 5" descr="A toilet with a lid open&#10;&#10;AI-generated content may be incorrect.">
            <a:extLst>
              <a:ext uri="{FF2B5EF4-FFF2-40B4-BE49-F238E27FC236}">
                <a16:creationId xmlns:a16="http://schemas.microsoft.com/office/drawing/2014/main" id="{1433FE16-5C44-3266-4A2D-76F451C81CD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761645" y="4109139"/>
            <a:ext cx="1251090" cy="1268802"/>
          </a:xfrm>
          <a:prstGeom prst="rect">
            <a:avLst/>
          </a:prstGeom>
        </p:spPr>
      </p:pic>
      <p:pic>
        <p:nvPicPr>
          <p:cNvPr id="10" name="Picture 9" descr="A blue background with red squares and a black arrow&#10;&#10;AI-generated content may be incorrect.">
            <a:extLst>
              <a:ext uri="{FF2B5EF4-FFF2-40B4-BE49-F238E27FC236}">
                <a16:creationId xmlns:a16="http://schemas.microsoft.com/office/drawing/2014/main" id="{20683F21-9735-0797-9206-6E24067EFE9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109022" y="1470894"/>
            <a:ext cx="1265467" cy="1254425"/>
          </a:xfrm>
          <a:prstGeom prst="rect">
            <a:avLst/>
          </a:prstGeom>
        </p:spPr>
      </p:pic>
      <p:pic>
        <p:nvPicPr>
          <p:cNvPr id="12" name="Picture 11" descr="A hand holding a red object&#10;&#10;AI-generated content may be incorrect.">
            <a:extLst>
              <a:ext uri="{FF2B5EF4-FFF2-40B4-BE49-F238E27FC236}">
                <a16:creationId xmlns:a16="http://schemas.microsoft.com/office/drawing/2014/main" id="{8FA6F223-7C67-DEC3-6DB5-65E7C274AEE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470777" y="1463705"/>
            <a:ext cx="1251090" cy="1268802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50E6BAB-E4D6-D0BF-661B-F2D293FB68F7}"/>
              </a:ext>
            </a:extLst>
          </p:cNvPr>
          <p:cNvGrpSpPr/>
          <p:nvPr/>
        </p:nvGrpSpPr>
        <p:grpSpPr>
          <a:xfrm>
            <a:off x="2802075" y="4100052"/>
            <a:ext cx="1261872" cy="1263316"/>
            <a:chOff x="2641935" y="3955381"/>
            <a:chExt cx="1261872" cy="1263316"/>
          </a:xfrm>
        </p:grpSpPr>
        <p:pic>
          <p:nvPicPr>
            <p:cNvPr id="60" name="Picture 59" descr="A green background with a black circle and text&#10;&#10;AI-generated content may be incorrect.">
              <a:extLst>
                <a:ext uri="{FF2B5EF4-FFF2-40B4-BE49-F238E27FC236}">
                  <a16:creationId xmlns:a16="http://schemas.microsoft.com/office/drawing/2014/main" id="{01660426-08C3-5995-B82D-BEA143485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2641935" y="3955381"/>
              <a:ext cx="1261872" cy="1263316"/>
            </a:xfrm>
            <a:prstGeom prst="rect">
              <a:avLst/>
            </a:prstGeom>
          </p:spPr>
        </p:pic>
        <p:pic>
          <p:nvPicPr>
            <p:cNvPr id="50" name="Picture 49" descr="A cartoon of a person holding his hands&#10;&#10;AI-generated content may be incorrect.">
              <a:extLst>
                <a:ext uri="{FF2B5EF4-FFF2-40B4-BE49-F238E27FC236}">
                  <a16:creationId xmlns:a16="http://schemas.microsoft.com/office/drawing/2014/main" id="{4A99E2AE-3E34-49A5-580A-907E62BF8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saturation/>
                      </a14:imgEffect>
                      <a14:imgEffect>
                        <a14:brightnessContrast bright="10000" contrast="1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50655" y="4041279"/>
              <a:ext cx="1044741" cy="104574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1" name="Picture 60" descr="A cartoon of a person with question marks above their head&#10;&#10;AI-generated content may be incorrect.">
            <a:extLst>
              <a:ext uri="{FF2B5EF4-FFF2-40B4-BE49-F238E27FC236}">
                <a16:creationId xmlns:a16="http://schemas.microsoft.com/office/drawing/2014/main" id="{BC9DDDD3-D167-B6B4-9A55-24DB3A10B872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813087" y="5427143"/>
            <a:ext cx="1252504" cy="1264796"/>
          </a:xfrm>
          <a:prstGeom prst="rect">
            <a:avLst/>
          </a:prstGeom>
        </p:spPr>
      </p:pic>
      <p:pic>
        <p:nvPicPr>
          <p:cNvPr id="63" name="Picture 62" descr="A black arrow in a circle with a black circle on a yellow background&#10;&#10;AI-generated content may be incorrect.">
            <a:extLst>
              <a:ext uri="{FF2B5EF4-FFF2-40B4-BE49-F238E27FC236}">
                <a16:creationId xmlns:a16="http://schemas.microsoft.com/office/drawing/2014/main" id="{C4E5DA8F-F5F8-4FC9-0E26-6C2AAAB6D5E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770365" y="5427143"/>
            <a:ext cx="1252504" cy="12647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C54E5B0-DCB2-4294-B74D-A3502B135E41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62447" y="2793363"/>
            <a:ext cx="1256400" cy="12564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633E812-FBD1-4F35-B111-51F7F5D3484F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131939" y="5435539"/>
            <a:ext cx="1256400" cy="12564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8B59991-F987-4D59-85E0-35A936A286D5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483696" y="5434462"/>
            <a:ext cx="1256400" cy="125640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5DDFED01-3E53-4E5D-8E63-613548552C54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67959" y="1470894"/>
            <a:ext cx="1256400" cy="12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C17AF0-8796-4FAF-8E86-F9996DCA8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841" y="136585"/>
            <a:ext cx="1260000" cy="12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CA8742B-9F47-4B49-8199-E3494A2B4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26" y="136585"/>
            <a:ext cx="1260000" cy="126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C1E7E97-1C74-4A12-9754-E84FC793D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96" y="136585"/>
            <a:ext cx="1260000" cy="126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C5BAC76-C2DC-4C46-8F99-B5EE8B7CB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81" y="136585"/>
            <a:ext cx="1260000" cy="126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B075C0C-75EC-4199-828C-26E2FCC4D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6" y="136585"/>
            <a:ext cx="1260000" cy="126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5048C94-9FE2-40F5-BA43-2B5FE3909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6" y="136585"/>
            <a:ext cx="1260000" cy="1260000"/>
          </a:xfrm>
          <a:prstGeom prst="rect">
            <a:avLst/>
          </a:prstGeom>
        </p:spPr>
      </p:pic>
      <p:pic>
        <p:nvPicPr>
          <p:cNvPr id="28" name="Image 27" descr="Une image contenant Casques, Équipement audio, casque, Écouteur&#10;&#10;Le contenu généré par l’IA peut être incorrect.">
            <a:extLst>
              <a:ext uri="{FF2B5EF4-FFF2-40B4-BE49-F238E27FC236}">
                <a16:creationId xmlns:a16="http://schemas.microsoft.com/office/drawing/2014/main" id="{809D91F9-ED30-30B2-668E-2CEFE92678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8201" y="4104414"/>
            <a:ext cx="1265883" cy="1267327"/>
          </a:xfrm>
          <a:prstGeom prst="rect">
            <a:avLst/>
          </a:prstGeom>
        </p:spPr>
      </p:pic>
      <p:pic>
        <p:nvPicPr>
          <p:cNvPr id="29" name="Image 28" descr="Une image contenant clipart, illustration, Dessin animé, émoticône&#10;&#10;Le contenu généré par l’IA peut être incorrect.">
            <a:extLst>
              <a:ext uri="{FF2B5EF4-FFF2-40B4-BE49-F238E27FC236}">
                <a16:creationId xmlns:a16="http://schemas.microsoft.com/office/drawing/2014/main" id="{0076F3BB-D702-4BF2-EDE6-8E49203D49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819" y="2782372"/>
            <a:ext cx="1265883" cy="1267327"/>
          </a:xfrm>
          <a:prstGeom prst="rect">
            <a:avLst/>
          </a:prstGeom>
        </p:spPr>
      </p:pic>
      <p:pic>
        <p:nvPicPr>
          <p:cNvPr id="30" name="Image 29" descr="Une image contenant clipart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276921E6-635E-B32D-533B-C7EA4B09F3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6177" y="4112128"/>
            <a:ext cx="1265883" cy="1267327"/>
          </a:xfrm>
          <a:prstGeom prst="rect">
            <a:avLst/>
          </a:prstGeom>
        </p:spPr>
      </p:pic>
      <p:pic>
        <p:nvPicPr>
          <p:cNvPr id="35" name="Image 34" descr="Une image contenant texte, fournitures de bureau, Outils de marquage, stylos et plumes&#10;&#10;Le contenu généré par l’IA peut être incorrect.">
            <a:extLst>
              <a:ext uri="{FF2B5EF4-FFF2-40B4-BE49-F238E27FC236}">
                <a16:creationId xmlns:a16="http://schemas.microsoft.com/office/drawing/2014/main" id="{3DC2E310-1D69-8073-42D3-A5FE71A768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5763" y="1472591"/>
            <a:ext cx="1276350" cy="1266825"/>
          </a:xfrm>
          <a:prstGeom prst="rect">
            <a:avLst/>
          </a:prstGeom>
        </p:spPr>
      </p:pic>
      <p:pic>
        <p:nvPicPr>
          <p:cNvPr id="7" name="Image 6" descr="Une image contenant clipart, dessin humoristique, illustration, graphisme&#10;&#10;Le contenu généré par l’IA peut être incorrect.">
            <a:extLst>
              <a:ext uri="{FF2B5EF4-FFF2-40B4-BE49-F238E27FC236}">
                <a16:creationId xmlns:a16="http://schemas.microsoft.com/office/drawing/2014/main" id="{33C3AB3F-2A52-8B8F-0962-AE4BE3B12F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8032" y="5444191"/>
            <a:ext cx="1268758" cy="1264645"/>
          </a:xfrm>
          <a:prstGeom prst="rect">
            <a:avLst/>
          </a:prstGeom>
        </p:spPr>
      </p:pic>
      <p:pic>
        <p:nvPicPr>
          <p:cNvPr id="43" name="Image 42" descr="Une image contenant clipart, émoticône, smiley, sourire&#10;&#10;Le contenu généré par l’IA peut être incorrect.">
            <a:extLst>
              <a:ext uri="{FF2B5EF4-FFF2-40B4-BE49-F238E27FC236}">
                <a16:creationId xmlns:a16="http://schemas.microsoft.com/office/drawing/2014/main" id="{4EAFB8BA-F8B8-18D0-9ED5-3D027FF529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8188" y="5448781"/>
            <a:ext cx="1259577" cy="1264645"/>
          </a:xfrm>
          <a:prstGeom prst="rect">
            <a:avLst/>
          </a:prstGeom>
        </p:spPr>
      </p:pic>
      <p:pic>
        <p:nvPicPr>
          <p:cNvPr id="61" name="Image 60" descr="Une image contenant clipart, dessin humoristique, Graphique, illustration&#10;&#10;Le contenu généré par l’IA peut être incorrect.">
            <a:extLst>
              <a:ext uri="{FF2B5EF4-FFF2-40B4-BE49-F238E27FC236}">
                <a16:creationId xmlns:a16="http://schemas.microsoft.com/office/drawing/2014/main" id="{96FA2C94-F8D9-3944-EA30-8030224414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001" y="5448207"/>
            <a:ext cx="1269102" cy="1264989"/>
          </a:xfrm>
          <a:prstGeom prst="rect">
            <a:avLst/>
          </a:prstGeom>
        </p:spPr>
      </p:pic>
      <p:pic>
        <p:nvPicPr>
          <p:cNvPr id="62" name="Image 61" descr="Une image contenant clipart, dessin humoristique, Graphique, texte&#10;&#10;Le contenu généré par l’IA peut être incorrect.">
            <a:extLst>
              <a:ext uri="{FF2B5EF4-FFF2-40B4-BE49-F238E27FC236}">
                <a16:creationId xmlns:a16="http://schemas.microsoft.com/office/drawing/2014/main" id="{B25CFAF5-C675-0CEE-9D5E-7885742F6F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0105" y="5443315"/>
            <a:ext cx="1259577" cy="1264989"/>
          </a:xfrm>
          <a:prstGeom prst="rect">
            <a:avLst/>
          </a:prstGeom>
        </p:spPr>
      </p:pic>
      <p:sp>
        <p:nvSpPr>
          <p:cNvPr id="34" name="Google Shape;426;p25">
            <a:extLst>
              <a:ext uri="{FF2B5EF4-FFF2-40B4-BE49-F238E27FC236}">
                <a16:creationId xmlns:a16="http://schemas.microsoft.com/office/drawing/2014/main" id="{FFDEE0EA-F833-AA5B-8930-FB7E47C3FEA6}"/>
              </a:ext>
            </a:extLst>
          </p:cNvPr>
          <p:cNvSpPr txBox="1"/>
          <p:nvPr/>
        </p:nvSpPr>
        <p:spPr>
          <a:xfrm>
            <a:off x="9454333" y="1498208"/>
            <a:ext cx="2530807" cy="384720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 C D 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G H I J K L M N O P Q R S T U V W X Y Z </a:t>
            </a:r>
            <a:r>
              <a:rPr lang="fr-CA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! .</a:t>
            </a:r>
            <a:r>
              <a:rPr lang="fr-C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[espace]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434;p25">
            <a:extLst>
              <a:ext uri="{FF2B5EF4-FFF2-40B4-BE49-F238E27FC236}">
                <a16:creationId xmlns:a16="http://schemas.microsoft.com/office/drawing/2014/main" id="{D3355FD3-2E9A-DCA0-594E-5BFAB4BE27C7}"/>
              </a:ext>
            </a:extLst>
          </p:cNvPr>
          <p:cNvSpPr txBox="1"/>
          <p:nvPr/>
        </p:nvSpPr>
        <p:spPr>
          <a:xfrm>
            <a:off x="9456947" y="5443315"/>
            <a:ext cx="2530807" cy="126188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1 2 3 4 5 6  7 8 9 0 </a:t>
            </a:r>
            <a:r>
              <a:rPr lang="fr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 -</a:t>
            </a:r>
            <a:endParaRPr sz="10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cartoon of two white faces with black text&#10;&#10;AI-generated content may be incorrect.">
            <a:extLst>
              <a:ext uri="{FF2B5EF4-FFF2-40B4-BE49-F238E27FC236}">
                <a16:creationId xmlns:a16="http://schemas.microsoft.com/office/drawing/2014/main" id="{6DDC545E-2AAF-A02E-0310-40F7B5B20F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81132" y="1464693"/>
            <a:ext cx="1265467" cy="1254425"/>
          </a:xfrm>
          <a:prstGeom prst="rect">
            <a:avLst/>
          </a:prstGeom>
        </p:spPr>
      </p:pic>
      <p:pic>
        <p:nvPicPr>
          <p:cNvPr id="8" name="Picture 7" descr="A drawing on a piece of paper&#10;&#10;AI-generated content may be incorrect.">
            <a:extLst>
              <a:ext uri="{FF2B5EF4-FFF2-40B4-BE49-F238E27FC236}">
                <a16:creationId xmlns:a16="http://schemas.microsoft.com/office/drawing/2014/main" id="{C00B4ACA-15EC-7BA9-D590-1B2AE8E327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48133" y="1457505"/>
            <a:ext cx="1251090" cy="1268802"/>
          </a:xfrm>
          <a:prstGeom prst="rect">
            <a:avLst/>
          </a:prstGeom>
        </p:spPr>
      </p:pic>
      <p:pic>
        <p:nvPicPr>
          <p:cNvPr id="10" name="Picture 9" descr="A hand holding a yellow pencil and writing on a piece of paper&#10;&#10;AI-generated content may be incorrect.">
            <a:extLst>
              <a:ext uri="{FF2B5EF4-FFF2-40B4-BE49-F238E27FC236}">
                <a16:creationId xmlns:a16="http://schemas.microsoft.com/office/drawing/2014/main" id="{0111E64E-21C0-D4AB-00B5-F8C6D981E1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14632" y="1461099"/>
            <a:ext cx="1265467" cy="1268802"/>
          </a:xfrm>
          <a:prstGeom prst="rect">
            <a:avLst/>
          </a:prstGeom>
        </p:spPr>
      </p:pic>
      <p:pic>
        <p:nvPicPr>
          <p:cNvPr id="14" name="Picture 13" descr="A cartoon of a person eating a piece of food&#10;&#10;AI-generated content may be incorrect.">
            <a:extLst>
              <a:ext uri="{FF2B5EF4-FFF2-40B4-BE49-F238E27FC236}">
                <a16:creationId xmlns:a16="http://schemas.microsoft.com/office/drawing/2014/main" id="{65AFC522-3E3C-F82E-B8AE-36EA2F97A40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03850" y="141977"/>
            <a:ext cx="1265467" cy="1254425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CC75DAF6-CEFB-4CDB-A7B4-4DA001F93BE3}"/>
              </a:ext>
            </a:extLst>
          </p:cNvPr>
          <p:cNvGrpSpPr/>
          <p:nvPr/>
        </p:nvGrpSpPr>
        <p:grpSpPr>
          <a:xfrm>
            <a:off x="6725274" y="134788"/>
            <a:ext cx="1319383" cy="1268802"/>
            <a:chOff x="6725274" y="134788"/>
            <a:chExt cx="1319383" cy="1268802"/>
          </a:xfrm>
        </p:grpSpPr>
        <p:pic>
          <p:nvPicPr>
            <p:cNvPr id="2" name="Picture 1" descr="A group of fruit on an orange background&#10;&#10;AI-generated content may be incorrect.">
              <a:extLst>
                <a:ext uri="{FF2B5EF4-FFF2-40B4-BE49-F238E27FC236}">
                  <a16:creationId xmlns:a16="http://schemas.microsoft.com/office/drawing/2014/main" id="{F14EBEA4-1E94-F8EB-14AD-BF72497D1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793567" y="134788"/>
              <a:ext cx="1251090" cy="1268802"/>
            </a:xfrm>
            <a:prstGeom prst="rect">
              <a:avLst/>
            </a:prstGeom>
          </p:spPr>
        </p:pic>
        <p:pic>
          <p:nvPicPr>
            <p:cNvPr id="20" name="Picture 19" descr="A cartoon of a sandwich&#10;&#10;AI-generated content may be incorrect.">
              <a:extLst>
                <a:ext uri="{FF2B5EF4-FFF2-40B4-BE49-F238E27FC236}">
                  <a16:creationId xmlns:a16="http://schemas.microsoft.com/office/drawing/2014/main" id="{31C90D0B-484B-3419-0286-11D110111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296774" y="954297"/>
              <a:ext cx="377406" cy="334274"/>
            </a:xfrm>
            <a:prstGeom prst="rect">
              <a:avLst/>
            </a:prstGeom>
          </p:spPr>
        </p:pic>
        <p:pic>
          <p:nvPicPr>
            <p:cNvPr id="21" name="Picture 20" descr="A blue cup with a spoon in it&#10;&#10;AI-generated content may be incorrect.">
              <a:extLst>
                <a:ext uri="{FF2B5EF4-FFF2-40B4-BE49-F238E27FC236}">
                  <a16:creationId xmlns:a16="http://schemas.microsoft.com/office/drawing/2014/main" id="{3DA08E75-F270-1DE7-8012-67B32BF24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725274" y="641588"/>
              <a:ext cx="578690" cy="650577"/>
            </a:xfrm>
            <a:prstGeom prst="rect">
              <a:avLst/>
            </a:prstGeom>
          </p:spPr>
        </p:pic>
      </p:grpSp>
      <p:pic>
        <p:nvPicPr>
          <p:cNvPr id="22" name="Picture 21" descr="A hand reaching for a red ball&#10;&#10;AI-generated content may be incorrect.">
            <a:extLst>
              <a:ext uri="{FF2B5EF4-FFF2-40B4-BE49-F238E27FC236}">
                <a16:creationId xmlns:a16="http://schemas.microsoft.com/office/drawing/2014/main" id="{8E2A2A91-F4BD-AA35-132B-CA78E05ADD2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88322" y="134788"/>
            <a:ext cx="1251090" cy="1268802"/>
          </a:xfrm>
          <a:prstGeom prst="rect">
            <a:avLst/>
          </a:prstGeom>
        </p:spPr>
      </p:pic>
      <p:pic>
        <p:nvPicPr>
          <p:cNvPr id="26" name="Picture 25" descr="A face with a blue background&#10;&#10;AI-generated content may be incorrect.">
            <a:extLst>
              <a:ext uri="{FF2B5EF4-FFF2-40B4-BE49-F238E27FC236}">
                <a16:creationId xmlns:a16="http://schemas.microsoft.com/office/drawing/2014/main" id="{1C209C31-C7E6-AA90-9362-3A10FAF51D0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0661" y="4102939"/>
            <a:ext cx="1251090" cy="1268802"/>
          </a:xfrm>
          <a:prstGeom prst="rect">
            <a:avLst/>
          </a:prstGeom>
        </p:spPr>
      </p:pic>
      <p:pic>
        <p:nvPicPr>
          <p:cNvPr id="31" name="Picture 30" descr="A white face with black outline and a blue background&#10;&#10;AI-generated content may be incorrect.">
            <a:extLst>
              <a:ext uri="{FF2B5EF4-FFF2-40B4-BE49-F238E27FC236}">
                <a16:creationId xmlns:a16="http://schemas.microsoft.com/office/drawing/2014/main" id="{A51791C1-94A1-73F1-830B-D644A34B0D1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97161" y="4106533"/>
            <a:ext cx="1265467" cy="1268802"/>
          </a:xfrm>
          <a:prstGeom prst="rect">
            <a:avLst/>
          </a:prstGeom>
        </p:spPr>
      </p:pic>
      <p:pic>
        <p:nvPicPr>
          <p:cNvPr id="32" name="Picture 31" descr="A face with a sad face&#10;&#10;AI-generated content may be incorrect.">
            <a:extLst>
              <a:ext uri="{FF2B5EF4-FFF2-40B4-BE49-F238E27FC236}">
                <a16:creationId xmlns:a16="http://schemas.microsoft.com/office/drawing/2014/main" id="{6F1AE172-544A-1AE0-9E0C-1089D2BD321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23473" y="2801788"/>
            <a:ext cx="1265467" cy="1254425"/>
          </a:xfrm>
          <a:prstGeom prst="rect">
            <a:avLst/>
          </a:prstGeom>
        </p:spPr>
      </p:pic>
      <p:pic>
        <p:nvPicPr>
          <p:cNvPr id="33" name="Picture 32" descr="A black and white face with a blue background&#10;&#10;AI-generated content may be incorrect.">
            <a:extLst>
              <a:ext uri="{FF2B5EF4-FFF2-40B4-BE49-F238E27FC236}">
                <a16:creationId xmlns:a16="http://schemas.microsoft.com/office/drawing/2014/main" id="{F276EBFE-5801-F393-247E-A2B9B2956A4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27067" y="1468287"/>
            <a:ext cx="1265467" cy="1268802"/>
          </a:xfrm>
          <a:prstGeom prst="rect">
            <a:avLst/>
          </a:prstGeom>
        </p:spPr>
      </p:pic>
      <p:pic>
        <p:nvPicPr>
          <p:cNvPr id="37" name="Picture 36" descr="A bubble wand and bubbles&#10;&#10;AI-generated content may be incorrect.">
            <a:extLst>
              <a:ext uri="{FF2B5EF4-FFF2-40B4-BE49-F238E27FC236}">
                <a16:creationId xmlns:a16="http://schemas.microsoft.com/office/drawing/2014/main" id="{E8C14599-DCF3-2DCD-10C0-D9A6A6E1CB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467804" y="2780897"/>
            <a:ext cx="1251090" cy="1268802"/>
          </a:xfrm>
          <a:prstGeom prst="rect">
            <a:avLst/>
          </a:prstGeom>
        </p:spPr>
      </p:pic>
      <p:pic>
        <p:nvPicPr>
          <p:cNvPr id="38" name="Picture 37" descr="A group of colorful building blocks&#10;&#10;AI-generated content may be incorrect.">
            <a:extLst>
              <a:ext uri="{FF2B5EF4-FFF2-40B4-BE49-F238E27FC236}">
                <a16:creationId xmlns:a16="http://schemas.microsoft.com/office/drawing/2014/main" id="{A6B423E2-4CD1-469B-00B1-BAF93D80687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52263" y="1459767"/>
            <a:ext cx="1265467" cy="1268802"/>
          </a:xfrm>
          <a:prstGeom prst="rect">
            <a:avLst/>
          </a:prstGeom>
        </p:spPr>
      </p:pic>
      <p:pic>
        <p:nvPicPr>
          <p:cNvPr id="39" name="Picture 38" descr="A group of objects on an orange background&#10;&#10;AI-generated content may be incorrect.">
            <a:extLst>
              <a:ext uri="{FF2B5EF4-FFF2-40B4-BE49-F238E27FC236}">
                <a16:creationId xmlns:a16="http://schemas.microsoft.com/office/drawing/2014/main" id="{8BDEFDF6-2ED2-7AC4-835D-079FCDBF575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63662" y="4110127"/>
            <a:ext cx="1265467" cy="1254425"/>
          </a:xfrm>
          <a:prstGeom prst="rect">
            <a:avLst/>
          </a:prstGeom>
        </p:spPr>
      </p:pic>
      <p:pic>
        <p:nvPicPr>
          <p:cNvPr id="40" name="Picture 39" descr="A group of people with their arms around each other&#10;&#10;AI-generated content may be incorrect.">
            <a:extLst>
              <a:ext uri="{FF2B5EF4-FFF2-40B4-BE49-F238E27FC236}">
                <a16:creationId xmlns:a16="http://schemas.microsoft.com/office/drawing/2014/main" id="{940C2EFA-7122-7BFB-705C-60FA2FBEA30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79983" y="4117316"/>
            <a:ext cx="1251090" cy="1268802"/>
          </a:xfrm>
          <a:prstGeom prst="rect">
            <a:avLst/>
          </a:prstGeom>
        </p:spPr>
      </p:pic>
      <p:pic>
        <p:nvPicPr>
          <p:cNvPr id="41" name="Picture 40" descr="A group of black stick figures with white faces&#10;&#10;AI-generated content may be incorrect.">
            <a:extLst>
              <a:ext uri="{FF2B5EF4-FFF2-40B4-BE49-F238E27FC236}">
                <a16:creationId xmlns:a16="http://schemas.microsoft.com/office/drawing/2014/main" id="{BF5EF3A0-3E2C-40DD-75B2-85627428A66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0444" y="2783816"/>
            <a:ext cx="1265467" cy="1268802"/>
          </a:xfrm>
          <a:prstGeom prst="rect">
            <a:avLst/>
          </a:prstGeom>
        </p:spPr>
      </p:pic>
      <p:pic>
        <p:nvPicPr>
          <p:cNvPr id="42" name="Picture 41" descr="A black and white stick figure with yellow background&#10;&#10;AI-generated content may be incorrect.">
            <a:extLst>
              <a:ext uri="{FF2B5EF4-FFF2-40B4-BE49-F238E27FC236}">
                <a16:creationId xmlns:a16="http://schemas.microsoft.com/office/drawing/2014/main" id="{50B39C94-CACE-12FD-57C6-1300F0D543D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44039" y="1464693"/>
            <a:ext cx="1265467" cy="1254425"/>
          </a:xfrm>
          <a:prstGeom prst="rect">
            <a:avLst/>
          </a:prstGeom>
        </p:spPr>
      </p:pic>
      <p:pic>
        <p:nvPicPr>
          <p:cNvPr id="45" name="Picture 44" descr="A cartoon face with lightning bolts and red lightnings&#10;&#10;AI-generated content may be incorrect.">
            <a:extLst>
              <a:ext uri="{FF2B5EF4-FFF2-40B4-BE49-F238E27FC236}">
                <a16:creationId xmlns:a16="http://schemas.microsoft.com/office/drawing/2014/main" id="{9FB1CCE4-3935-377C-D912-D9F1429A1AD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825416" y="5454410"/>
            <a:ext cx="1251090" cy="1268802"/>
          </a:xfrm>
          <a:prstGeom prst="rect">
            <a:avLst/>
          </a:prstGeom>
        </p:spPr>
      </p:pic>
      <p:pic>
        <p:nvPicPr>
          <p:cNvPr id="47" name="Picture 46" descr="A black and white face with eyes closed and a blue background&#10;&#10;AI-generated content may be incorrect.">
            <a:extLst>
              <a:ext uri="{FF2B5EF4-FFF2-40B4-BE49-F238E27FC236}">
                <a16:creationId xmlns:a16="http://schemas.microsoft.com/office/drawing/2014/main" id="{5D165DBA-82B6-A007-62AC-ED78F82F3AB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793567" y="2787410"/>
            <a:ext cx="1251090" cy="12688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D5FE2FD-9C45-4B8E-8A9A-7D89B4E8B1F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820283" y="2792814"/>
            <a:ext cx="1256400" cy="12564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7A43691-34F5-4163-9179-6536DC4DF9D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90199" y="4115341"/>
            <a:ext cx="1256400" cy="12564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03AD817-2A98-4849-8976-1AF81A49087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122108" y="5436369"/>
            <a:ext cx="1256400" cy="125640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5ABB4BC0-DA98-42FA-86D6-CF4638E1B82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136731" y="2782372"/>
            <a:ext cx="1256400" cy="1256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FD4B943-7853-4BB9-BF6B-448D7937E3B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135030" y="5454410"/>
            <a:ext cx="1256400" cy="12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990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</Words>
  <Application>Microsoft Office PowerPoint</Application>
  <PresentationFormat>Grand écran</PresentationFormat>
  <Paragraphs>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Jillian Louise Mills (CIUSSS EMTL)</dc:creator>
  <cp:lastModifiedBy>Jillian Louise Mills (CIUSSS EMTL)</cp:lastModifiedBy>
  <cp:revision>2</cp:revision>
  <dcterms:created xsi:type="dcterms:W3CDTF">2025-05-30T19:33:23Z</dcterms:created>
  <dcterms:modified xsi:type="dcterms:W3CDTF">2025-06-02T11:28:57Z</dcterms:modified>
</cp:coreProperties>
</file>